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2800"/>
            </a:lvl1pPr>
            <a:lvl2pPr rtl="0">
              <a:spcBef>
                <a:spcPts val="0"/>
              </a:spcBef>
              <a:buNone/>
              <a:defRPr sz="2400"/>
            </a:lvl2pPr>
            <a:lvl3pPr rtl="0">
              <a:spcBef>
                <a:spcPts val="0"/>
              </a:spcBef>
              <a:buNone/>
              <a:defRPr sz="2000"/>
            </a:lvl3pPr>
            <a:lvl4pPr rtl="0">
              <a:spcBef>
                <a:spcPts val="0"/>
              </a:spcBef>
              <a:buNone/>
              <a:defRPr sz="1800"/>
            </a:lvl4pPr>
            <a:lvl5pPr rtl="0">
              <a:spcBef>
                <a:spcPts val="0"/>
              </a:spcBef>
              <a:buNone/>
              <a:defRPr sz="1800"/>
            </a:lvl5pPr>
            <a:lvl6pPr rtl="0">
              <a:spcBef>
                <a:spcPts val="0"/>
              </a:spcBef>
              <a:buNone/>
              <a:defRPr sz="1800"/>
            </a:lvl6pPr>
            <a:lvl7pPr rtl="0">
              <a:spcBef>
                <a:spcPts val="0"/>
              </a:spcBef>
              <a:buNone/>
              <a:defRPr sz="1800"/>
            </a:lvl7pPr>
            <a:lvl8pPr rtl="0">
              <a:spcBef>
                <a:spcPts val="0"/>
              </a:spcBef>
              <a:buNone/>
              <a:defRPr sz="1800"/>
            </a:lvl8pPr>
            <a:lvl9pPr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2800"/>
            </a:lvl1pPr>
            <a:lvl2pPr rtl="0">
              <a:spcBef>
                <a:spcPts val="0"/>
              </a:spcBef>
              <a:buNone/>
              <a:defRPr sz="2400"/>
            </a:lvl2pPr>
            <a:lvl3pPr rtl="0">
              <a:spcBef>
                <a:spcPts val="0"/>
              </a:spcBef>
              <a:buNone/>
              <a:defRPr sz="2000"/>
            </a:lvl3pPr>
            <a:lvl4pPr rtl="0">
              <a:spcBef>
                <a:spcPts val="0"/>
              </a:spcBef>
              <a:buNone/>
              <a:defRPr sz="1800"/>
            </a:lvl4pPr>
            <a:lvl5pPr rtl="0">
              <a:spcBef>
                <a:spcPts val="0"/>
              </a:spcBef>
              <a:buNone/>
              <a:defRPr sz="1800"/>
            </a:lvl5pPr>
            <a:lvl6pPr rtl="0">
              <a:spcBef>
                <a:spcPts val="0"/>
              </a:spcBef>
              <a:buNone/>
              <a:defRPr sz="1800"/>
            </a:lvl6pPr>
            <a:lvl7pPr rtl="0">
              <a:spcBef>
                <a:spcPts val="0"/>
              </a:spcBef>
              <a:buNone/>
              <a:defRPr sz="1800"/>
            </a:lvl7pPr>
            <a:lvl8pPr rtl="0">
              <a:spcBef>
                <a:spcPts val="0"/>
              </a:spcBef>
              <a:buNone/>
              <a:defRPr sz="1800"/>
            </a:lvl8pPr>
            <a:lvl9pPr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763853"/>
            <a:ext cx="7050900" cy="250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Weather Tools, Air Masses, Fronts, and Storms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1561950" y="1586225"/>
            <a:ext cx="6598500" cy="214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What are large areas of air with nearly the same temperature and moisture called?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1561950" y="1586225"/>
            <a:ext cx="6598500" cy="214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are large areas of air with nearly the same temperature and moisture called?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179700" y="3128400"/>
            <a:ext cx="2784600" cy="60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air masses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1765650" y="2119025"/>
            <a:ext cx="5612700" cy="109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Air masses are very large regions of air with the same __________.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1765650" y="2119025"/>
            <a:ext cx="5612700" cy="109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Air masses are very large regions of air with the same </a:t>
            </a:r>
            <a:r>
              <a:rPr lang="en" sz="3000" b="1" u="sng"/>
              <a:t>weather</a:t>
            </a:r>
            <a:r>
              <a:rPr lang="en" sz="240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2067425" y="2255650"/>
            <a:ext cx="5560199" cy="54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Air masses are always ________.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2067425" y="2255650"/>
            <a:ext cx="5560199" cy="54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Air masses are always </a:t>
            </a:r>
            <a:r>
              <a:rPr lang="en" sz="3000" b="1" u="sng"/>
              <a:t>moving</a:t>
            </a:r>
            <a:r>
              <a:rPr lang="en" sz="240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906225" y="2261400"/>
            <a:ext cx="2850600" cy="125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As an air mass moves, it brings the _________ with it.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6325" y="1296757"/>
            <a:ext cx="4262393" cy="39790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906225" y="2261400"/>
            <a:ext cx="2850600" cy="125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As an air mass moves, it brings the </a:t>
            </a:r>
            <a:r>
              <a:rPr lang="en" sz="3000" b="1" u="sng"/>
              <a:t>weather</a:t>
            </a:r>
            <a:r>
              <a:rPr lang="en" sz="2400"/>
              <a:t> with it.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6325" y="1296757"/>
            <a:ext cx="4262393" cy="39790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2613875" y="2282975"/>
            <a:ext cx="4078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What is the area where two air masses meet called?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2613875" y="2282975"/>
            <a:ext cx="4078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is the area where two air masses meet called?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3624825" y="3731075"/>
            <a:ext cx="1773599" cy="51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fronts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1561950" y="1845800"/>
            <a:ext cx="4847400" cy="14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What weather tool measures the temperature of the air?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3575" y="2748075"/>
            <a:ext cx="1800225" cy="254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1575600" y="2351275"/>
            <a:ext cx="5792399" cy="31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A front is a boundary between air masses that have different _______________.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5766" y="3589726"/>
            <a:ext cx="5092066" cy="2589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1575600" y="2351275"/>
            <a:ext cx="5792399" cy="31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A front is a boundary between air masses that have different </a:t>
            </a:r>
            <a:r>
              <a:rPr lang="en" sz="3000" b="1"/>
              <a:t>temperatures</a:t>
            </a:r>
            <a:r>
              <a:rPr lang="en" sz="2400"/>
              <a:t>.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5766" y="3589726"/>
            <a:ext cx="5092066" cy="2589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/>
        </p:nvSpPr>
        <p:spPr>
          <a:xfrm>
            <a:off x="1589400" y="2515200"/>
            <a:ext cx="5965199" cy="76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Fronts usually bring changing _________ and may cause strong ________.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1589400" y="2515200"/>
            <a:ext cx="5780700" cy="76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Fronts usually bring changing </a:t>
            </a:r>
            <a:r>
              <a:rPr lang="en" sz="3000" b="1" u="sng"/>
              <a:t>weather</a:t>
            </a:r>
            <a:r>
              <a:rPr lang="en" sz="2400"/>
              <a:t> and may cause strong </a:t>
            </a:r>
            <a:r>
              <a:rPr lang="en" sz="3000" b="1" u="sng"/>
              <a:t>storms</a:t>
            </a:r>
            <a:r>
              <a:rPr lang="en" sz="240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/>
        </p:nvSpPr>
        <p:spPr>
          <a:xfrm>
            <a:off x="1602950" y="1900450"/>
            <a:ext cx="5992799" cy="12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What three differences in air masses can cause storms when the air masses meet?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1602950" y="1900450"/>
            <a:ext cx="5992799" cy="12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three differences in air masses can cause storms when the air masses meet?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572900" y="3389525"/>
            <a:ext cx="3401700" cy="200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/>
              <a:t>temperature</a:t>
            </a:r>
          </a:p>
          <a:p>
            <a:pPr lvl="0" algn="ctr" rtl="0">
              <a:spcBef>
                <a:spcPts val="0"/>
              </a:spcBef>
              <a:buNone/>
            </a:pPr>
            <a:endParaRPr sz="3000" b="1"/>
          </a:p>
          <a:p>
            <a:pPr lvl="0" algn="ctr" rtl="0">
              <a:spcBef>
                <a:spcPts val="0"/>
              </a:spcBef>
              <a:buNone/>
            </a:pPr>
            <a:r>
              <a:rPr lang="en" sz="3000" b="1"/>
              <a:t>humidity</a:t>
            </a:r>
          </a:p>
          <a:p>
            <a:pPr lvl="0" algn="ctr" rtl="0">
              <a:spcBef>
                <a:spcPts val="0"/>
              </a:spcBef>
              <a:buNone/>
            </a:pPr>
            <a:endParaRPr sz="3000" b="1"/>
          </a:p>
          <a:p>
            <a:pPr algn="ctr">
              <a:spcBef>
                <a:spcPts val="0"/>
              </a:spcBef>
              <a:buNone/>
            </a:pPr>
            <a:r>
              <a:rPr lang="en" sz="3000" b="1"/>
              <a:t>air pressure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875375" y="1508250"/>
            <a:ext cx="2283600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Winds can blow 74 to over 186 miles per hour.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/>
        </p:nvSpPr>
        <p:spPr>
          <a:xfrm>
            <a:off x="875375" y="1508250"/>
            <a:ext cx="2283600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Winds can blow 74 to over 186 miles per hour.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3714125" y="5137250"/>
            <a:ext cx="2406600" cy="49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hurricane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/>
        </p:nvSpPr>
        <p:spPr>
          <a:xfrm>
            <a:off x="655950" y="1691125"/>
            <a:ext cx="3106500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It can travel up to 497 miles per hour.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/>
        </p:nvSpPr>
        <p:spPr>
          <a:xfrm>
            <a:off x="655950" y="1691125"/>
            <a:ext cx="3106500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It can travel up to 497 miles per hour.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2788950" y="4808075"/>
            <a:ext cx="3566099" cy="54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tornado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1561950" y="1845800"/>
            <a:ext cx="4847400" cy="14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weather tool measures the temperature of the air?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3575" y="2748075"/>
            <a:ext cx="1800225" cy="254317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1999100" y="3348550"/>
            <a:ext cx="29646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thermometer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/>
        </p:nvSpPr>
        <p:spPr>
          <a:xfrm>
            <a:off x="783950" y="1268738"/>
            <a:ext cx="2173800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It forms in warm, moist air masses above warm ocean water.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783950" y="1268738"/>
            <a:ext cx="2173800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It forms in warm, moist air masses above warm ocean water.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2690000" y="5301850"/>
            <a:ext cx="3895499" cy="3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hurricane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/>
        </p:nvSpPr>
        <p:spPr>
          <a:xfrm>
            <a:off x="893675" y="1816600"/>
            <a:ext cx="3307799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It is a column of dark, spinning, twisting air.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/>
        </p:nvSpPr>
        <p:spPr>
          <a:xfrm>
            <a:off x="893675" y="1816600"/>
            <a:ext cx="3307799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It is a column of dark, spinning, twisting air.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622675" y="5356725"/>
            <a:ext cx="3291900" cy="6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tornado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/>
        </p:nvSpPr>
        <p:spPr>
          <a:xfrm>
            <a:off x="747375" y="1398525"/>
            <a:ext cx="2568899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It happens when warm air rises and cools rapidly.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/>
        </p:nvSpPr>
        <p:spPr>
          <a:xfrm>
            <a:off x="747375" y="1398525"/>
            <a:ext cx="2568899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It happens when warm air rises and cools rapidly.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2488825" y="5503025"/>
            <a:ext cx="40782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/>
              <a:t>thunderstorm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648525" y="1453400"/>
            <a:ext cx="3289500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It begins when air masses with big temperature differences meet.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648525" y="1453400"/>
            <a:ext cx="3289500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It begins when air masses with big temperature differences meet.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3202050" y="4990975"/>
            <a:ext cx="4169699" cy="40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tornado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/>
        </p:nvSpPr>
        <p:spPr>
          <a:xfrm>
            <a:off x="703295" y="1654550"/>
            <a:ext cx="3169199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Cumulonimbus clouds create lightning and rain.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/>
        </p:nvSpPr>
        <p:spPr>
          <a:xfrm>
            <a:off x="703295" y="1654550"/>
            <a:ext cx="3169199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Cumulonimbus clouds create lightning and rain.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3165475" y="5100700"/>
            <a:ext cx="3174600" cy="62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thunderstorm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1097450" y="1572575"/>
            <a:ext cx="3454199" cy="76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What weather tool measures wind speed?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2925" y="1190675"/>
            <a:ext cx="2537308" cy="3718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717050" y="1563100"/>
            <a:ext cx="2733299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As much as 10 inches of rain can fall in one day.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/>
        </p:nvSpPr>
        <p:spPr>
          <a:xfrm>
            <a:off x="717050" y="1563100"/>
            <a:ext cx="2733299" cy="8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kind of storm?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As much as 10 inches of rain can fall in one day.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2616850" y="5210425"/>
            <a:ext cx="2852999" cy="34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hurricane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1097450" y="1572575"/>
            <a:ext cx="3454199" cy="76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weather tool measures wind speed?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2925" y="1190675"/>
            <a:ext cx="2537308" cy="3718916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1302375" y="3211925"/>
            <a:ext cx="2978099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anemometer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1370700" y="1599900"/>
            <a:ext cx="5300699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 txBox="1"/>
          <p:nvPr/>
        </p:nvSpPr>
        <p:spPr>
          <a:xfrm>
            <a:off x="1425325" y="1253036"/>
            <a:ext cx="4713299" cy="146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What weather tool measures the amount of rain?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2355" y="2305580"/>
            <a:ext cx="2725594" cy="2725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1370700" y="1599900"/>
            <a:ext cx="5300699" cy="6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1425325" y="1253036"/>
            <a:ext cx="4713299" cy="146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weather tool measures the amount of rain?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2355" y="2305580"/>
            <a:ext cx="2725594" cy="272559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1493650" y="2788425"/>
            <a:ext cx="2486400" cy="105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rain gauge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1643925" y="1285675"/>
            <a:ext cx="5095800" cy="66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What weather tool measures air pressure?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6000" y="2119025"/>
            <a:ext cx="3286499" cy="36369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1643925" y="1285675"/>
            <a:ext cx="5095800" cy="66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weather tool measures air pressure?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6000" y="2119025"/>
            <a:ext cx="3286499" cy="3636967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1698550" y="2952375"/>
            <a:ext cx="2527499" cy="8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/>
              <a:t>barometer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540</Words>
  <Application>Microsoft Office PowerPoint</Application>
  <PresentationFormat>On-screen Show (4:3)</PresentationFormat>
  <Paragraphs>92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Custom Theme</vt:lpstr>
      <vt:lpstr>Weather Tools, Air Masses, Fronts, and Storms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Tools, Air Masses, Fronts, and Storms</dc:title>
  <dc:creator>Michelle Palleria</dc:creator>
  <cp:lastModifiedBy>jmanns</cp:lastModifiedBy>
  <cp:revision>2</cp:revision>
  <dcterms:modified xsi:type="dcterms:W3CDTF">2017-09-22T15:16:21Z</dcterms:modified>
</cp:coreProperties>
</file>