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D052-5C80-4735-91E2-8C02217ED08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3457-70B2-46CE-A53E-1A4AD4427D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2800" y="1525012"/>
            <a:ext cx="533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Scientific</a:t>
            </a:r>
          </a:p>
          <a:p>
            <a:pPr algn="ctr"/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 (x86)\Microsoft Office\MEDIA\CAGCAT10\j03052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17224"/>
            <a:ext cx="2971800" cy="4773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133600"/>
            <a:ext cx="8305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4:</a:t>
            </a:r>
          </a:p>
          <a:p>
            <a:endParaRPr lang="en-US" sz="5400" dirty="0"/>
          </a:p>
          <a:p>
            <a:r>
              <a:rPr lang="en-US" sz="5400" dirty="0" smtClean="0"/>
              <a:t>Perform an _____________.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3810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experiment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4338" name="Picture 2" descr="http://images.mylot.com/userImages/images/postphotos/2387848.jpg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4343400" y="381000"/>
            <a:ext cx="3314700" cy="3182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443877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5:</a:t>
            </a:r>
          </a:p>
          <a:p>
            <a:endParaRPr lang="en-US" sz="5400" dirty="0"/>
          </a:p>
          <a:p>
            <a:r>
              <a:rPr lang="en-US" sz="5400" dirty="0" smtClean="0"/>
              <a:t>Analyze the 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410587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data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13314" name="AutoShape 2" descr="http://toolkit.pellinstitute.org/wp-content/uploads/2009/12/analyze.jpg"/>
          <p:cNvSpPr>
            <a:spLocks noChangeAspect="1" noChangeArrowheads="1"/>
          </p:cNvSpPr>
          <p:nvPr/>
        </p:nvSpPr>
        <p:spPr bwMode="auto">
          <a:xfrm>
            <a:off x="155575" y="-2049463"/>
            <a:ext cx="5715000" cy="4276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6" name="Picture 4" descr="http://toolkit.pellinstitute.org/wp-content/uploads/2009/12/analy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0"/>
            <a:ext cx="4267200" cy="3193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590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6:</a:t>
            </a:r>
          </a:p>
          <a:p>
            <a:endParaRPr lang="en-US" sz="5400" dirty="0"/>
          </a:p>
          <a:p>
            <a:r>
              <a:rPr lang="en-US" sz="5400" dirty="0" smtClean="0"/>
              <a:t>Draw a ____________.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200400" y="42672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conclusion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2290" name="Picture 2" descr="http://www.jameswiseman.com/blog/wp-content/uploads/2010/05/conclu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2895600" cy="360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8077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scientific method is a process that is used to find ___________ to ___________ about the ___________ around us.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6670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answers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5052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questions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434340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world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2054" name="Picture 6" descr="C:\Users\jcox\AppData\Local\Microsoft\Windows\Temporary Internet Files\Content.IE5\BBUFT741\MC90043440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743200"/>
            <a:ext cx="136207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All versions of the scientific method begin with the identification of a ____________.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33528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question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C:\Users\jcox\AppData\Local\Microsoft\Windows\Temporary Internet Files\Content.IE5\VY3B8IXW\MM90028274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0480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5562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The scientific method provides an organized way for ___________ and analyzing an ____________.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8956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conducting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56307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experiment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20482" name="Picture 2" descr="http://jamsterthehamster.files.wordpress.com/2010/03/641px-mad_scientist_transparent_background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00200"/>
            <a:ext cx="4147213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7620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 _____________ is an educated guess based on _______________ and your knowledge of the topic.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82927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hypothesis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observations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Information gathered during an experiment is called 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30480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data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8435" name="Picture 3" descr="C:\Users\jcox\AppData\Local\Microsoft\Windows\Temporary Internet Files\Content.IE5\VY3B8IXW\MC90034087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4384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1:</a:t>
            </a:r>
          </a:p>
          <a:p>
            <a:endParaRPr lang="en-US" sz="5400" dirty="0"/>
          </a:p>
          <a:p>
            <a:r>
              <a:rPr lang="en-US" sz="5400" dirty="0" smtClean="0"/>
              <a:t>Identify the __________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4724400" y="2895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question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17410" name="AutoShape 2" descr="http://images.quizilla.com/M/Mythwrin/1055296231_questionmarks.jpg"/>
          <p:cNvSpPr>
            <a:spLocks noChangeAspect="1" noChangeArrowheads="1"/>
          </p:cNvSpPr>
          <p:nvPr/>
        </p:nvSpPr>
        <p:spPr bwMode="auto">
          <a:xfrm>
            <a:off x="155575" y="-1646238"/>
            <a:ext cx="48006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www.blessedisthekingdom.com/wp-content/uploads/2011/09/question_mar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04800"/>
            <a:ext cx="2381250" cy="2333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2:</a:t>
            </a:r>
          </a:p>
          <a:p>
            <a:endParaRPr lang="en-US" sz="5400" dirty="0"/>
          </a:p>
          <a:p>
            <a:r>
              <a:rPr lang="en-US" sz="5400" dirty="0" smtClean="0"/>
              <a:t>Form a _____________.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657600" y="320040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hypothesis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6677"/>
            <a:ext cx="7391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Step 3:</a:t>
            </a:r>
          </a:p>
          <a:p>
            <a:endParaRPr lang="en-US" sz="5400" dirty="0"/>
          </a:p>
          <a:p>
            <a:r>
              <a:rPr lang="en-US" sz="5400" dirty="0" smtClean="0"/>
              <a:t>Create an ___________.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36576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experiment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http://t0.gstatic.com/images?q=tbn:ANd9GcQBbzEa_mdC3F1oj8O427BQpnrlxCtHo0keobjJG4PACaDA4ZM-j6BJUxK9X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533400"/>
            <a:ext cx="2676525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123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Salem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jcox</dc:creator>
  <cp:lastModifiedBy>jcox</cp:lastModifiedBy>
  <cp:revision>8</cp:revision>
  <dcterms:created xsi:type="dcterms:W3CDTF">2011-09-22T21:32:18Z</dcterms:created>
  <dcterms:modified xsi:type="dcterms:W3CDTF">2011-09-22T23:12:15Z</dcterms:modified>
</cp:coreProperties>
</file>